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375628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361549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1491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2464995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385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3507803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2186671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18445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289477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5848FE-B505-4DE0-82FA-F4F70D5DB1A2}"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302553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5848FE-B505-4DE0-82FA-F4F70D5DB1A2}"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244012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5848FE-B505-4DE0-82FA-F4F70D5DB1A2}"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3220999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5848FE-B505-4DE0-82FA-F4F70D5DB1A2}"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35219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848FE-B505-4DE0-82FA-F4F70D5DB1A2}"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204227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5848FE-B505-4DE0-82FA-F4F70D5DB1A2}"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F05EA-36BF-478E-ADB2-E043BBDD880C}" type="slidenum">
              <a:rPr lang="en-US" smtClean="0"/>
              <a:t>‹#›</a:t>
            </a:fld>
            <a:endParaRPr lang="en-US"/>
          </a:p>
        </p:txBody>
      </p:sp>
    </p:spTree>
    <p:extLst>
      <p:ext uri="{BB962C8B-B14F-4D97-AF65-F5344CB8AC3E}">
        <p14:creationId xmlns:p14="http://schemas.microsoft.com/office/powerpoint/2010/main" val="344591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F05EA-36BF-478E-ADB2-E043BBDD880C}" type="slidenum">
              <a:rPr lang="en-US" smtClean="0"/>
              <a:t>‹#›</a:t>
            </a:fld>
            <a:endParaRPr lang="en-US"/>
          </a:p>
        </p:txBody>
      </p:sp>
      <p:sp>
        <p:nvSpPr>
          <p:cNvPr id="5" name="Date Placeholder 4"/>
          <p:cNvSpPr>
            <a:spLocks noGrp="1"/>
          </p:cNvSpPr>
          <p:nvPr>
            <p:ph type="dt" sz="half" idx="10"/>
          </p:nvPr>
        </p:nvSpPr>
        <p:spPr/>
        <p:txBody>
          <a:bodyPr/>
          <a:lstStyle/>
          <a:p>
            <a:fld id="{EF5848FE-B505-4DE0-82FA-F4F70D5DB1A2}" type="datetimeFigureOut">
              <a:rPr lang="en-US" smtClean="0"/>
              <a:t>12/20/2021</a:t>
            </a:fld>
            <a:endParaRPr lang="en-US"/>
          </a:p>
        </p:txBody>
      </p:sp>
    </p:spTree>
    <p:extLst>
      <p:ext uri="{BB962C8B-B14F-4D97-AF65-F5344CB8AC3E}">
        <p14:creationId xmlns:p14="http://schemas.microsoft.com/office/powerpoint/2010/main" val="242207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5848FE-B505-4DE0-82FA-F4F70D5DB1A2}" type="datetimeFigureOut">
              <a:rPr lang="en-US" smtClean="0"/>
              <a:t>12/20/2021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CF05EA-36BF-478E-ADB2-E043BBDD880C}" type="slidenum">
              <a:rPr lang="en-US" smtClean="0"/>
              <a:t>‹#›</a:t>
            </a:fld>
            <a:endParaRPr lang="en-US"/>
          </a:p>
        </p:txBody>
      </p:sp>
    </p:spTree>
    <p:extLst>
      <p:ext uri="{BB962C8B-B14F-4D97-AF65-F5344CB8AC3E}">
        <p14:creationId xmlns:p14="http://schemas.microsoft.com/office/powerpoint/2010/main" val="183182959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6760" y="705393"/>
            <a:ext cx="7766936" cy="797591"/>
          </a:xfrm>
        </p:spPr>
        <p:txBody>
          <a:bodyPr/>
          <a:lstStyle/>
          <a:p>
            <a:r>
              <a:rPr lang="en-US" dirty="0" smtClean="0"/>
              <a:t>Acknowledgement</a:t>
            </a:r>
            <a:endParaRPr lang="en-US" dirty="0"/>
          </a:p>
        </p:txBody>
      </p:sp>
      <p:sp>
        <p:nvSpPr>
          <p:cNvPr id="3" name="Subtitle 2"/>
          <p:cNvSpPr>
            <a:spLocks noGrp="1"/>
          </p:cNvSpPr>
          <p:nvPr>
            <p:ph type="subTitle" idx="1"/>
          </p:nvPr>
        </p:nvSpPr>
        <p:spPr>
          <a:xfrm>
            <a:off x="862831" y="2325945"/>
            <a:ext cx="8613678" cy="3035767"/>
          </a:xfrm>
        </p:spPr>
        <p:txBody>
          <a:bodyPr>
            <a:normAutofit/>
          </a:bodyPr>
          <a:lstStyle/>
          <a:p>
            <a:pPr algn="l"/>
            <a:r>
              <a:rPr lang="en-US" dirty="0" smtClean="0">
                <a:solidFill>
                  <a:schemeClr val="tx1"/>
                </a:solidFill>
              </a:rPr>
              <a:t>I would like to express my special thanks and gratitude to my teachers as well as our supervisors who gave me the golden opportunity to do this wonderful project on the topic……., which also helped me in doing a lot of research and I came to know about so many new things.</a:t>
            </a:r>
          </a:p>
          <a:p>
            <a:pPr algn="l"/>
            <a:r>
              <a:rPr lang="en-US" dirty="0" smtClean="0">
                <a:solidFill>
                  <a:schemeClr val="tx1"/>
                </a:solidFill>
              </a:rPr>
              <a:t>I am really thankful to them.</a:t>
            </a:r>
            <a:br>
              <a:rPr lang="en-US" dirty="0" smtClean="0">
                <a:solidFill>
                  <a:schemeClr val="tx1"/>
                </a:solidFill>
              </a:rPr>
            </a:br>
            <a:r>
              <a:rPr lang="en-US" dirty="0" smtClean="0">
                <a:solidFill>
                  <a:schemeClr val="tx1"/>
                </a:solidFill>
              </a:rPr>
              <a:t>Secondly, I would also  like to thank my friends who helped me in finishing this project in limited time,</a:t>
            </a:r>
          </a:p>
          <a:p>
            <a:pPr algn="l"/>
            <a:r>
              <a:rPr lang="en-US" dirty="0" smtClean="0">
                <a:solidFill>
                  <a:schemeClr val="tx1"/>
                </a:solidFill>
              </a:rPr>
              <a:t>It really helped me increase my knowledge and skills.</a:t>
            </a:r>
          </a:p>
          <a:p>
            <a:pPr algn="l"/>
            <a:endParaRPr lang="en-US" dirty="0">
              <a:solidFill>
                <a:schemeClr val="tx1"/>
              </a:solidFill>
            </a:endParaRPr>
          </a:p>
        </p:txBody>
      </p:sp>
      <p:sp>
        <p:nvSpPr>
          <p:cNvPr id="5" name="TextBox 4"/>
          <p:cNvSpPr txBox="1"/>
          <p:nvPr/>
        </p:nvSpPr>
        <p:spPr>
          <a:xfrm>
            <a:off x="2926080" y="5956663"/>
            <a:ext cx="3963329" cy="369332"/>
          </a:xfrm>
          <a:prstGeom prst="rect">
            <a:avLst/>
          </a:prstGeom>
          <a:noFill/>
        </p:spPr>
        <p:txBody>
          <a:bodyPr wrap="none" rtlCol="0">
            <a:spAutoFit/>
          </a:bodyPr>
          <a:lstStyle/>
          <a:p>
            <a:r>
              <a:rPr lang="en-US" dirty="0" smtClean="0"/>
              <a:t>THANKS TO EVERYONE WHO HELPED.</a:t>
            </a:r>
            <a:endParaRPr lang="en-US" dirty="0"/>
          </a:p>
        </p:txBody>
      </p:sp>
    </p:spTree>
    <p:extLst>
      <p:ext uri="{BB962C8B-B14F-4D97-AF65-F5344CB8AC3E}">
        <p14:creationId xmlns:p14="http://schemas.microsoft.com/office/powerpoint/2010/main" val="21471711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TotalTime>
  <Words>68</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Acknowledgement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Acknowledgement </dc:title>
  <dc:creator>Dell</dc:creator>
  <cp:lastModifiedBy>Dell</cp:lastModifiedBy>
  <cp:revision>2</cp:revision>
  <dcterms:created xsi:type="dcterms:W3CDTF">2021-12-20T07:31:33Z</dcterms:created>
  <dcterms:modified xsi:type="dcterms:W3CDTF">2021-12-20T07:38:18Z</dcterms:modified>
</cp:coreProperties>
</file>