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6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6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9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222" y="411857"/>
            <a:ext cx="12305211" cy="1149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5916" y="587828"/>
            <a:ext cx="7766936" cy="7975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Acknowledgement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545" y="2691705"/>
            <a:ext cx="8613678" cy="303576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 have been working on this topic for a long time and different hurdles has been crossed to achieve this result which is the reason the report is here.</a:t>
            </a:r>
          </a:p>
          <a:p>
            <a:pPr algn="l"/>
            <a:endParaRPr lang="en-U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extend my heartiest thanks to my mentor for his role in making me </a:t>
            </a:r>
            <a:r>
              <a:rPr lang="en-US" dirty="0" smtClean="0"/>
              <a:t>understand different principles and different judgement variables that made this project work success.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/>
              <a:t>Last but not the least, I want to thank my parents and my friends who were also a backbone to this research work.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7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Acknowledgement</dc:title>
  <dc:creator>Dell</dc:creator>
  <cp:lastModifiedBy>Dell</cp:lastModifiedBy>
  <cp:revision>9</cp:revision>
  <dcterms:created xsi:type="dcterms:W3CDTF">2021-12-20T07:31:33Z</dcterms:created>
  <dcterms:modified xsi:type="dcterms:W3CDTF">2021-12-20T08:42:59Z</dcterms:modified>
</cp:coreProperties>
</file>