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0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709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22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26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30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45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0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3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6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2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5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7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7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48FE-B505-4DE0-82FA-F4F70D5DB1A2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CF05EA-36BF-478E-ADB2-E043BBDD8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55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760" y="705393"/>
            <a:ext cx="7766936" cy="797591"/>
          </a:xfrm>
        </p:spPr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31" y="2325945"/>
            <a:ext cx="8613678" cy="303576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I'd like to sincerely thank the following professionals for their contributions to the success of this research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First </a:t>
            </a:r>
            <a:r>
              <a:rPr lang="en-US" dirty="0">
                <a:solidFill>
                  <a:schemeClr val="tx1"/>
                </a:solidFill>
              </a:rPr>
              <a:t>and foremost, I'd want to thank my academic supervisor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Professor........., who served as an excellent role model over the duration of this </a:t>
            </a:r>
            <a:r>
              <a:rPr lang="en-US" dirty="0" smtClean="0">
                <a:solidFill>
                  <a:schemeClr val="tx1"/>
                </a:solidFill>
              </a:rPr>
              <a:t>research. His </a:t>
            </a:r>
            <a:r>
              <a:rPr lang="en-US" dirty="0">
                <a:solidFill>
                  <a:schemeClr val="tx1"/>
                </a:solidFill>
              </a:rPr>
              <a:t>advise and direction enabled me to reach my best </a:t>
            </a:r>
            <a:r>
              <a:rPr lang="en-US" dirty="0" smtClean="0">
                <a:solidFill>
                  <a:schemeClr val="tx1"/>
                </a:solidFill>
              </a:rPr>
              <a:t>potential.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Finally</a:t>
            </a:r>
            <a:r>
              <a:rPr lang="en-US" dirty="0">
                <a:solidFill>
                  <a:schemeClr val="tx1"/>
                </a:solidFill>
              </a:rPr>
              <a:t>, I'd want to thank everyone who has assisted me and has always been at my side.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711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78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Acknowledgement</dc:title>
  <dc:creator>Dell</dc:creator>
  <cp:lastModifiedBy>Dell</cp:lastModifiedBy>
  <cp:revision>8</cp:revision>
  <dcterms:created xsi:type="dcterms:W3CDTF">2021-12-20T07:31:33Z</dcterms:created>
  <dcterms:modified xsi:type="dcterms:W3CDTF">2021-12-20T08:29:14Z</dcterms:modified>
</cp:coreProperties>
</file>