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0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70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2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26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3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45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6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2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7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5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60" y="705393"/>
            <a:ext cx="7766936" cy="797591"/>
          </a:xfrm>
        </p:spPr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31" y="2325945"/>
            <a:ext cx="8613678" cy="3035767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 would like to take this opportunity to express my gratitude to the following professionals of whom contributed to the success of this research.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Firstly, I would like to express my appreciation to my academic supervisor, Associate Professor ………, who was a great role model through the course of this project.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His advice and guidance allowed me to perform to my fullest potential.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Finally I would like to thank everyone who have helped and have been on my side forever.</a:t>
            </a:r>
          </a:p>
        </p:txBody>
      </p:sp>
    </p:spTree>
    <p:extLst>
      <p:ext uri="{BB962C8B-B14F-4D97-AF65-F5344CB8AC3E}">
        <p14:creationId xmlns:p14="http://schemas.microsoft.com/office/powerpoint/2010/main" val="21471711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87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Acknowledgement</dc:title>
  <dc:creator>Dell</dc:creator>
  <cp:lastModifiedBy>Dell</cp:lastModifiedBy>
  <cp:revision>6</cp:revision>
  <dcterms:created xsi:type="dcterms:W3CDTF">2021-12-20T07:31:33Z</dcterms:created>
  <dcterms:modified xsi:type="dcterms:W3CDTF">2021-12-20T08:03:59Z</dcterms:modified>
</cp:coreProperties>
</file>