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9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49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95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385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3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71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3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2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9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1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60" y="705393"/>
            <a:ext cx="7766936" cy="797591"/>
          </a:xfrm>
        </p:spPr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31" y="2325945"/>
            <a:ext cx="8613678" cy="303576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I'd want to convey my heartfelt appreciation and gratitude to my professors as well as </a:t>
            </a:r>
            <a:r>
              <a:rPr lang="en-US" dirty="0" smtClean="0">
                <a:solidFill>
                  <a:schemeClr val="tx1"/>
                </a:solidFill>
              </a:rPr>
              <a:t>my </a:t>
            </a:r>
            <a:r>
              <a:rPr lang="en-US" dirty="0">
                <a:solidFill>
                  <a:schemeClr val="tx1"/>
                </a:solidFill>
              </a:rPr>
              <a:t>supervisors for providing me with the </a:t>
            </a:r>
            <a:r>
              <a:rPr lang="en-US" dirty="0" smtClean="0">
                <a:solidFill>
                  <a:schemeClr val="tx1"/>
                </a:solidFill>
              </a:rPr>
              <a:t>chance </a:t>
            </a:r>
            <a:r>
              <a:rPr lang="en-US" dirty="0">
                <a:solidFill>
                  <a:schemeClr val="tx1"/>
                </a:solidFill>
              </a:rPr>
              <a:t>to work on this wonderful project... ...., which also aided me in conducting extensive study and learning about a bunch of new topics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am quite grateful to them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Second</a:t>
            </a:r>
            <a:r>
              <a:rPr lang="en-US" dirty="0">
                <a:solidFill>
                  <a:schemeClr val="tx1"/>
                </a:solidFill>
              </a:rPr>
              <a:t>, I'd want to thank my friends for their assistance in completing this project in such a short period of </a:t>
            </a:r>
            <a:r>
              <a:rPr lang="en-US" dirty="0" smtClean="0">
                <a:solidFill>
                  <a:schemeClr val="tx1"/>
                </a:solidFill>
              </a:rPr>
              <a:t>time.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was quite useful in terms of expanding my knowledge and abilities.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2572" y="6000007"/>
            <a:ext cx="483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 YOU TO EVERYONE WHO HAS HELPED.</a:t>
            </a:r>
          </a:p>
        </p:txBody>
      </p:sp>
    </p:spTree>
    <p:extLst>
      <p:ext uri="{BB962C8B-B14F-4D97-AF65-F5344CB8AC3E}">
        <p14:creationId xmlns:p14="http://schemas.microsoft.com/office/powerpoint/2010/main" val="21471711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100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Acknowledgement</dc:title>
  <dc:creator>Dell</dc:creator>
  <cp:lastModifiedBy>Dell</cp:lastModifiedBy>
  <cp:revision>4</cp:revision>
  <dcterms:created xsi:type="dcterms:W3CDTF">2021-12-20T07:31:33Z</dcterms:created>
  <dcterms:modified xsi:type="dcterms:W3CDTF">2021-12-20T07:54:27Z</dcterms:modified>
</cp:coreProperties>
</file>